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077" r:id="rId1"/>
    <p:sldMasterId id="2147485098" r:id="rId2"/>
    <p:sldMasterId id="2147485116" r:id="rId3"/>
  </p:sldMasterIdLst>
  <p:notesMasterIdLst>
    <p:notesMasterId r:id="rId6"/>
  </p:notesMasterIdLst>
  <p:handoutMasterIdLst>
    <p:handoutMasterId r:id="rId7"/>
  </p:handoutMasterIdLst>
  <p:sldIdLst>
    <p:sldId id="424" r:id="rId4"/>
    <p:sldId id="426" r:id="rId5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931" userDrawn="1">
          <p15:clr>
            <a:srgbClr val="A4A3A4"/>
          </p15:clr>
        </p15:guide>
        <p15:guide id="2" orient="horz" pos="1117" userDrawn="1">
          <p15:clr>
            <a:srgbClr val="A4A3A4"/>
          </p15:clr>
        </p15:guide>
        <p15:guide id="3" orient="horz" pos="2024" userDrawn="1">
          <p15:clr>
            <a:srgbClr val="A4A3A4"/>
          </p15:clr>
        </p15:guide>
        <p15:guide id="4" orient="horz" pos="2478" userDrawn="1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orient="horz" pos="2387" userDrawn="1">
          <p15:clr>
            <a:srgbClr val="A4A3A4"/>
          </p15:clr>
        </p15:guide>
        <p15:guide id="7" orient="horz" pos="2840" userDrawn="1">
          <p15:clr>
            <a:srgbClr val="A4A3A4"/>
          </p15:clr>
        </p15:guide>
        <p15:guide id="8" orient="horz" pos="3748" userDrawn="1">
          <p15:clr>
            <a:srgbClr val="A4A3A4"/>
          </p15:clr>
        </p15:guide>
        <p15:guide id="9" pos="5533" userDrawn="1">
          <p15:clr>
            <a:srgbClr val="A4A3A4"/>
          </p15:clr>
        </p15:guide>
        <p15:guide id="10" pos="393" userDrawn="1">
          <p15:clr>
            <a:srgbClr val="A4A3A4"/>
          </p15:clr>
        </p15:guide>
        <p15:guide id="11" pos="2025" userDrawn="1">
          <p15:clr>
            <a:srgbClr val="A4A3A4"/>
          </p15:clr>
        </p15:guide>
        <p15:guide id="12" pos="2147" userDrawn="1">
          <p15:clr>
            <a:srgbClr val="A4A3A4"/>
          </p15:clr>
        </p15:guide>
        <p15:guide id="13" pos="7287" userDrawn="1">
          <p15:clr>
            <a:srgbClr val="A4A3A4"/>
          </p15:clr>
        </p15:guide>
        <p15:guide id="14" pos="3900" userDrawn="1">
          <p15:clr>
            <a:srgbClr val="A4A3A4"/>
          </p15:clr>
        </p15:guide>
        <p15:guide id="15" pos="3780" userDrawn="1">
          <p15:clr>
            <a:srgbClr val="A4A3A4"/>
          </p15:clr>
        </p15:guide>
        <p15:guide id="16" pos="565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300"/>
    <a:srgbClr val="342A94"/>
    <a:srgbClr val="163970"/>
    <a:srgbClr val="9AAAD0"/>
    <a:srgbClr val="CC6600"/>
    <a:srgbClr val="B2B4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325" autoAdjust="0"/>
  </p:normalViewPr>
  <p:slideViewPr>
    <p:cSldViewPr>
      <p:cViewPr varScale="1">
        <p:scale>
          <a:sx n="102" d="100"/>
          <a:sy n="102" d="100"/>
        </p:scale>
        <p:origin x="-84" y="-324"/>
      </p:cViewPr>
      <p:guideLst>
        <p:guide orient="horz" pos="2931"/>
        <p:guide orient="horz" pos="1117"/>
        <p:guide orient="horz" pos="2024"/>
        <p:guide orient="horz" pos="2478"/>
        <p:guide orient="horz" pos="1933"/>
        <p:guide orient="horz" pos="2387"/>
        <p:guide orient="horz" pos="2840"/>
        <p:guide orient="horz" pos="3748"/>
        <p:guide pos="5533"/>
        <p:guide pos="393"/>
        <p:guide pos="2025"/>
        <p:guide pos="2147"/>
        <p:guide pos="7287"/>
        <p:guide pos="3900"/>
        <p:guide pos="3780"/>
        <p:guide pos="56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2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0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E8BDE24C-A6CA-47F0-AF00-CC8F4C8AD7E7}" type="datetimeFigureOut">
              <a:rPr lang="de-DE"/>
              <a:pPr>
                <a:defRPr/>
              </a:pPr>
              <a:t>05.04.2019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000">
                <a:latin typeface="+mj-lt"/>
                <a:cs typeface="+mn-cs"/>
              </a:defRPr>
            </a:lvl1pPr>
          </a:lstStyle>
          <a:p>
            <a:pPr>
              <a:defRPr/>
            </a:pPr>
            <a:fld id="{B353E3F1-7737-450A-9AA9-53F647F8A1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9575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50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57675"/>
            <a:ext cx="50292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Mastertextformat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+mj-lt"/>
                <a:cs typeface="+mn-cs"/>
              </a:defRPr>
            </a:lvl1pPr>
          </a:lstStyle>
          <a:p>
            <a:pPr>
              <a:defRPr/>
            </a:pPr>
            <a:fld id="{0308928C-DF3A-4555-ACAD-4449842468E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5022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08928C-DF3A-4555-ACAD-4449842468E4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08928C-DF3A-4555-ACAD-4449842468E4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789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27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=""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5058990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=""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7276486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=""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=""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4" name="Bildplatzhalter 7">
            <a:extLst>
              <a:ext uri="{FF2B5EF4-FFF2-40B4-BE49-F238E27FC236}">
                <a16:creationId xmlns="" xmlns:a16="http://schemas.microsoft.com/office/drawing/2014/main" id="{2B86F239-2498-644F-AF53-D03B0AB370CA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949398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478410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+ Text Kachel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=""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=""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84B9B5EF-25E1-3449-A5AA-C212C0BB02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41494" y="1773238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="" xmlns:a16="http://schemas.microsoft.com/office/drawing/2014/main" id="{62EB4BEF-4518-0640-9ED5-F2D3EB1723DB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23998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="" xmlns:a16="http://schemas.microsoft.com/office/drawing/2014/main" id="{8CC03D2F-6526-0543-A4BD-D130A615F649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5058992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="" xmlns:a16="http://schemas.microsoft.com/office/drawing/2014/main" id="{1F3F56E3-5D9E-BE44-8CF0-8FCF5D4FF5D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7276484" y="1772815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="" xmlns:a16="http://schemas.microsoft.com/office/drawing/2014/main" id="{1328A6DB-B773-3F43-9CC4-4E1026CF90FA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9493986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670082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339170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339170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616768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=""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616768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=""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893958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=""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893958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635649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3395992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168008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3395992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8940608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8940608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623392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>
          <a:xfrm>
            <a:off x="6168008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24899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4320991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4320991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8017984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=""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8017984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79250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3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4309200" y="1772816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8010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309200" y="3924000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8010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612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3898872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6792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616792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332609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9768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014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_4sp + 2 Bilder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624417" y="1773238"/>
            <a:ext cx="10943167" cy="1439862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7"/>
          </p:nvPr>
        </p:nvSpPr>
        <p:spPr>
          <a:xfrm>
            <a:off x="624417" y="3933825"/>
            <a:ext cx="5376333" cy="201612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5" name="Bildplatzhalter 13"/>
          <p:cNvSpPr>
            <a:spLocks noGrp="1"/>
          </p:cNvSpPr>
          <p:nvPr>
            <p:ph type="pic" sz="quarter" idx="18"/>
          </p:nvPr>
        </p:nvSpPr>
        <p:spPr>
          <a:xfrm>
            <a:off x="6191251" y="3933826"/>
            <a:ext cx="5376333" cy="2016125"/>
          </a:xfr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6D32C21-1C59-473C-9180-25DCA37998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Datumsplatzhalter 19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8" name="Fußzeilenplatzhalter 20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3250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3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6355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28145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208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VL-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/>
          <p:cNvSpPr>
            <a:spLocks noGrp="1"/>
          </p:cNvSpPr>
          <p:nvPr>
            <p:ph type="body" sz="quarter" idx="20"/>
          </p:nvPr>
        </p:nvSpPr>
        <p:spPr>
          <a:xfrm>
            <a:off x="624419" y="1752619"/>
            <a:ext cx="10943167" cy="4176712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1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100">
                <a:latin typeface="+mn-lt"/>
              </a:defRPr>
            </a:lvl4pPr>
            <a:lvl5pPr>
              <a:defRPr sz="2100">
                <a:latin typeface="+mn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Foliennummernplatzhalter 1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6F5A8-8817-4023-A8A8-33B253B798D0}" type="slidenum">
              <a:rPr lang="de-DE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Datumsplatzhalter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FFFFFF"/>
                </a:solidFill>
              </a:rPr>
              <a:t>October 24, 2019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6" name="Fußzeilenplatzhalter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26th PhD Candidates Workshop | Berlin | International Supply Chain Conference 2019</a:t>
            </a:r>
            <a:endParaRPr lang="de-D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3252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3157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_4sp + 2 Bilder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624417" y="1773238"/>
            <a:ext cx="10943167" cy="1439862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7"/>
          </p:nvPr>
        </p:nvSpPr>
        <p:spPr>
          <a:xfrm>
            <a:off x="624417" y="3933825"/>
            <a:ext cx="5376333" cy="201612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5" name="Bildplatzhalter 13"/>
          <p:cNvSpPr>
            <a:spLocks noGrp="1"/>
          </p:cNvSpPr>
          <p:nvPr>
            <p:ph type="pic" sz="quarter" idx="18"/>
          </p:nvPr>
        </p:nvSpPr>
        <p:spPr>
          <a:xfrm>
            <a:off x="6191251" y="3933826"/>
            <a:ext cx="5376333" cy="2016125"/>
          </a:xfr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6D32C21-1C59-473C-9180-25DCA37998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Datumsplatzhalter 19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8" name="Fußzeilenplatzhalter 20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67055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2 Spalten Bild; 2 Spalt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8" y="1773238"/>
            <a:ext cx="3947572" cy="4176712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4871863" y="1773238"/>
            <a:ext cx="6505219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1pPr>
            <a:lvl2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2pPr>
            <a:lvl3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6" name="Datumsplatzhalter 4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7" name="Foliennummernplatzhalter 4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60C54F95-E16B-48F5-A892-2344612F5C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Fußzeilenplatzhalter 4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40722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2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4000" y="1773239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/>
          </p:nvPr>
        </p:nvSpPr>
        <p:spPr>
          <a:xfrm>
            <a:off x="624000" y="3933825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4943872" y="1773238"/>
            <a:ext cx="6623712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0746FD0-A628-4B88-9194-6D9C076AB70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9" name="Datumsplatzhalter 19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0" name="Fußzeilenplatzhalter 20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7764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3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7"/>
          <p:cNvSpPr>
            <a:spLocks noGrp="1"/>
          </p:cNvSpPr>
          <p:nvPr>
            <p:ph type="pic" sz="quarter" idx="16"/>
          </p:nvPr>
        </p:nvSpPr>
        <p:spPr>
          <a:xfrm>
            <a:off x="623999" y="3213100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23999" y="4652963"/>
            <a:ext cx="2592000" cy="129698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20"/>
          </p:nvPr>
        </p:nvSpPr>
        <p:spPr>
          <a:xfrm>
            <a:off x="623999" y="1773238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0" name="Inhaltsplatzhalter 7"/>
          <p:cNvSpPr>
            <a:spLocks noGrp="1"/>
          </p:cNvSpPr>
          <p:nvPr>
            <p:ph sz="quarter" idx="21"/>
          </p:nvPr>
        </p:nvSpPr>
        <p:spPr>
          <a:xfrm>
            <a:off x="3575720" y="1773238"/>
            <a:ext cx="7991865" cy="4176712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800" b="0">
                <a:solidFill>
                  <a:srgbClr val="342A94"/>
                </a:solidFill>
              </a:defRPr>
            </a:lvl1pPr>
            <a:lvl2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16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2 Spalten Bild; 2 Spalt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8" y="1773238"/>
            <a:ext cx="3947572" cy="4176712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4871863" y="1773238"/>
            <a:ext cx="6505219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1pPr>
            <a:lvl2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2pPr>
            <a:lvl3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6" name="Datumsplatzhalter 4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7" name="Foliennummernplatzhalter 4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60C54F95-E16B-48F5-A892-2344612F5C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Fußzeilenplatzhalter 4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05804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4 Bilder Link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71736" y="1773237"/>
            <a:ext cx="6274322" cy="4175779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Bildplatzhalter 7">
            <a:extLst>
              <a:ext uri="{FF2B5EF4-FFF2-40B4-BE49-F238E27FC236}">
                <a16:creationId xmlns="" xmlns:a16="http://schemas.microsoft.com/office/drawing/2014/main" id="{618ABBE4-2E1D-D945-90D8-9AAF2B1AA18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7" name="Bildplatzhalter 7">
            <a:extLst>
              <a:ext uri="{FF2B5EF4-FFF2-40B4-BE49-F238E27FC236}">
                <a16:creationId xmlns="" xmlns:a16="http://schemas.microsoft.com/office/drawing/2014/main" id="{D3786D7E-FE64-7547-858E-822FE973ABCB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Bildplatzhalter 7">
            <a:extLst>
              <a:ext uri="{FF2B5EF4-FFF2-40B4-BE49-F238E27FC236}">
                <a16:creationId xmlns="" xmlns:a16="http://schemas.microsoft.com/office/drawing/2014/main" id="{B9EC7DBD-53B1-1246-87E1-DC7FB0C5D45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9" name="Bildplatzhalter 7">
            <a:extLst>
              <a:ext uri="{FF2B5EF4-FFF2-40B4-BE49-F238E27FC236}">
                <a16:creationId xmlns="" xmlns:a16="http://schemas.microsoft.com/office/drawing/2014/main" id="{840AB4B6-7D4F-D64B-8488-7E22062CEC5D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04814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F9E2365-5093-461F-9FD5-7649BF30B4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23344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Diagramm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3" name="Diagrammplatzhalter 12"/>
          <p:cNvSpPr>
            <a:spLocks noGrp="1"/>
          </p:cNvSpPr>
          <p:nvPr>
            <p:ph type="chart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Diagramm durch Klicken auf Symbol hinzufügen</a:t>
            </a:r>
            <a:endParaRPr lang="de-DE" noProof="0"/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B8666014-D1D0-453C-A32F-FF6EF9FE7D4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3459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2058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4143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=""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5058990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=""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7276486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=""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=""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4" name="Bildplatzhalter 7">
            <a:extLst>
              <a:ext uri="{FF2B5EF4-FFF2-40B4-BE49-F238E27FC236}">
                <a16:creationId xmlns="" xmlns:a16="http://schemas.microsoft.com/office/drawing/2014/main" id="{2B86F239-2498-644F-AF53-D03B0AB370CA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949398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1890683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+ Text Kachel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=""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=""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84B9B5EF-25E1-3449-A5AA-C212C0BB02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41494" y="1773238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="" xmlns:a16="http://schemas.microsoft.com/office/drawing/2014/main" id="{62EB4BEF-4518-0640-9ED5-F2D3EB1723DB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23998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="" xmlns:a16="http://schemas.microsoft.com/office/drawing/2014/main" id="{8CC03D2F-6526-0543-A4BD-D130A615F649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5058992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="" xmlns:a16="http://schemas.microsoft.com/office/drawing/2014/main" id="{1F3F56E3-5D9E-BE44-8CF0-8FCF5D4FF5D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7276484" y="1772815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="" xmlns:a16="http://schemas.microsoft.com/office/drawing/2014/main" id="{1328A6DB-B773-3F43-9CC4-4E1026CF90FA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9493986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5942664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339170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339170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616768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=""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616768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=""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893958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=""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893958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4621691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3395992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168008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3395992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8940608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8940608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623392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>
          <a:xfrm>
            <a:off x="6168008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0467134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4320991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4320991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8017984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=""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8017984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99230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2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4000" y="1773239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/>
          </p:nvPr>
        </p:nvSpPr>
        <p:spPr>
          <a:xfrm>
            <a:off x="624000" y="3933825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4943872" y="1773238"/>
            <a:ext cx="6623712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0746FD0-A628-4B88-9194-6D9C076AB70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9" name="Datumsplatzhalter 19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0" name="Fußzeilenplatzhalter 20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6357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3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4309200" y="1772816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8010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309200" y="3924000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8010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612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9141505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6792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616792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17448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4"/>
          </p:nvPr>
        </p:nvSpPr>
        <p:spPr>
          <a:xfrm>
            <a:off x="624418" y="1928802"/>
            <a:ext cx="7662333" cy="941382"/>
          </a:xfrm>
        </p:spPr>
        <p:txBody>
          <a:bodyPr/>
          <a:lstStyle>
            <a:lvl1pPr marL="0" indent="0">
              <a:buNone/>
              <a:defRPr sz="32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624417" y="3140081"/>
            <a:ext cx="6424083" cy="1074737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342A94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A525D61-BE03-4C3D-9D04-9FF6D86068A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Datumsplatzhalter 1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9" name="Fußzeilenplatzhalter 1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182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_4sp + 2 Bilder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624417" y="1773238"/>
            <a:ext cx="10943167" cy="1439862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7"/>
          </p:nvPr>
        </p:nvSpPr>
        <p:spPr>
          <a:xfrm>
            <a:off x="624417" y="3933825"/>
            <a:ext cx="5376333" cy="2016125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5" name="Bildplatzhalter 13"/>
          <p:cNvSpPr>
            <a:spLocks noGrp="1"/>
          </p:cNvSpPr>
          <p:nvPr>
            <p:ph type="pic" sz="quarter" idx="18"/>
          </p:nvPr>
        </p:nvSpPr>
        <p:spPr>
          <a:xfrm>
            <a:off x="6191251" y="3933826"/>
            <a:ext cx="5376333" cy="2016125"/>
          </a:xfr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6D32C21-1C59-473C-9180-25DCA37998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Datumsplatzhalter 19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8" name="Fußzeilenplatzhalter 20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38492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2 Spalten Bild; 2 Spalt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8" y="1773238"/>
            <a:ext cx="3947572" cy="4176712"/>
          </a:xfrm>
        </p:spPr>
        <p:txBody>
          <a:bodyPr rtlCol="0">
            <a:normAutofit/>
          </a:bodyPr>
          <a:lstStyle>
            <a:lvl1pPr>
              <a:defRPr>
                <a:solidFill>
                  <a:srgbClr val="342A94"/>
                </a:solidFill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7"/>
          </p:nvPr>
        </p:nvSpPr>
        <p:spPr>
          <a:xfrm>
            <a:off x="4871863" y="1773238"/>
            <a:ext cx="6505219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1pPr>
            <a:lvl2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2pPr>
            <a:lvl3pPr>
              <a:spcAft>
                <a:spcPts val="600"/>
              </a:spcAft>
              <a:defRPr>
                <a:solidFill>
                  <a:srgbClr val="342A94"/>
                </a:solidFill>
                <a:latin typeface="+mn-lt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6" name="Datumsplatzhalter 4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7" name="Foliennummernplatzhalter 4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60C54F95-E16B-48F5-A892-2344612F5C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Fußzeilenplatzhalter 4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6799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2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4000" y="1773239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/>
          </p:nvPr>
        </p:nvSpPr>
        <p:spPr>
          <a:xfrm>
            <a:off x="624000" y="3933825"/>
            <a:ext cx="3984000" cy="2016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4943872" y="1773238"/>
            <a:ext cx="6623712" cy="4176712"/>
          </a:xfrm>
        </p:spPr>
        <p:txBody>
          <a:bodyPr/>
          <a:lstStyle>
            <a:lvl1pPr marL="263525" indent="-263525"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defRPr>
                <a:latin typeface="+mn-lt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0746FD0-A628-4B88-9194-6D9C076AB70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9" name="Datumsplatzhalter 19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0" name="Fußzeilenplatzhalter 20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2541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3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7"/>
          <p:cNvSpPr>
            <a:spLocks noGrp="1"/>
          </p:cNvSpPr>
          <p:nvPr>
            <p:ph type="pic" sz="quarter" idx="16"/>
          </p:nvPr>
        </p:nvSpPr>
        <p:spPr>
          <a:xfrm>
            <a:off x="623999" y="3213100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23999" y="4652963"/>
            <a:ext cx="2592000" cy="129698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20"/>
          </p:nvPr>
        </p:nvSpPr>
        <p:spPr>
          <a:xfrm>
            <a:off x="623999" y="1773238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0" name="Inhaltsplatzhalter 7"/>
          <p:cNvSpPr>
            <a:spLocks noGrp="1"/>
          </p:cNvSpPr>
          <p:nvPr>
            <p:ph sz="quarter" idx="21"/>
          </p:nvPr>
        </p:nvSpPr>
        <p:spPr>
          <a:xfrm>
            <a:off x="3575720" y="1773238"/>
            <a:ext cx="7991865" cy="4176712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800" b="0">
                <a:solidFill>
                  <a:srgbClr val="342A94"/>
                </a:solidFill>
              </a:defRPr>
            </a:lvl1pPr>
            <a:lvl2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40724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4 Bilder Link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71736" y="1773237"/>
            <a:ext cx="6274322" cy="4175779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Bildplatzhalter 7">
            <a:extLst>
              <a:ext uri="{FF2B5EF4-FFF2-40B4-BE49-F238E27FC236}">
                <a16:creationId xmlns="" xmlns:a16="http://schemas.microsoft.com/office/drawing/2014/main" id="{618ABBE4-2E1D-D945-90D8-9AAF2B1AA18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7" name="Bildplatzhalter 7">
            <a:extLst>
              <a:ext uri="{FF2B5EF4-FFF2-40B4-BE49-F238E27FC236}">
                <a16:creationId xmlns="" xmlns:a16="http://schemas.microsoft.com/office/drawing/2014/main" id="{D3786D7E-FE64-7547-858E-822FE973ABCB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Bildplatzhalter 7">
            <a:extLst>
              <a:ext uri="{FF2B5EF4-FFF2-40B4-BE49-F238E27FC236}">
                <a16:creationId xmlns="" xmlns:a16="http://schemas.microsoft.com/office/drawing/2014/main" id="{B9EC7DBD-53B1-1246-87E1-DC7FB0C5D45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9" name="Bildplatzhalter 7">
            <a:extLst>
              <a:ext uri="{FF2B5EF4-FFF2-40B4-BE49-F238E27FC236}">
                <a16:creationId xmlns="" xmlns:a16="http://schemas.microsoft.com/office/drawing/2014/main" id="{840AB4B6-7D4F-D64B-8488-7E22062CEC5D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44778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F9E2365-5093-461F-9FD5-7649BF30B4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71061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Diagramm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3" name="Diagrammplatzhalter 12"/>
          <p:cNvSpPr>
            <a:spLocks noGrp="1"/>
          </p:cNvSpPr>
          <p:nvPr>
            <p:ph type="chart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Diagramm durch Klicken auf Symbol hinzufügen</a:t>
            </a:r>
            <a:endParaRPr lang="de-DE" noProof="0"/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B8666014-D1D0-453C-A32F-FF6EF9FE7D4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663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Text + 3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7"/>
          <p:cNvSpPr>
            <a:spLocks noGrp="1"/>
          </p:cNvSpPr>
          <p:nvPr>
            <p:ph type="pic" sz="quarter" idx="16"/>
          </p:nvPr>
        </p:nvSpPr>
        <p:spPr>
          <a:xfrm>
            <a:off x="623999" y="3213100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8"/>
          </p:nvPr>
        </p:nvSpPr>
        <p:spPr>
          <a:xfrm>
            <a:off x="623999" y="4652963"/>
            <a:ext cx="2592000" cy="129698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20"/>
          </p:nvPr>
        </p:nvSpPr>
        <p:spPr>
          <a:xfrm>
            <a:off x="623999" y="1773238"/>
            <a:ext cx="2592000" cy="1295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0" name="Inhaltsplatzhalter 7"/>
          <p:cNvSpPr>
            <a:spLocks noGrp="1"/>
          </p:cNvSpPr>
          <p:nvPr>
            <p:ph sz="quarter" idx="21"/>
          </p:nvPr>
        </p:nvSpPr>
        <p:spPr>
          <a:xfrm>
            <a:off x="3575720" y="1773238"/>
            <a:ext cx="7991865" cy="4176712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800" b="0">
                <a:solidFill>
                  <a:srgbClr val="342A94"/>
                </a:solidFill>
              </a:defRPr>
            </a:lvl1pPr>
            <a:lvl2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01868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05272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623888" y="1774800"/>
            <a:ext cx="10944225" cy="417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6837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=""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5058990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=""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7276486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=""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=""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4" name="Bildplatzhalter 7">
            <a:extLst>
              <a:ext uri="{FF2B5EF4-FFF2-40B4-BE49-F238E27FC236}">
                <a16:creationId xmlns="" xmlns:a16="http://schemas.microsoft.com/office/drawing/2014/main" id="{2B86F239-2498-644F-AF53-D03B0AB370CA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949398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23420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+ Text Kachel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5058990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=""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7276486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3" name="Bildplatzhalter 7">
            <a:extLst>
              <a:ext uri="{FF2B5EF4-FFF2-40B4-BE49-F238E27FC236}">
                <a16:creationId xmlns="" xmlns:a16="http://schemas.microsoft.com/office/drawing/2014/main" id="{925E6743-3D3E-E64B-AE53-E5D810B264FE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949398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84B9B5EF-25E1-3449-A5AA-C212C0BB02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41494" y="1773238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="" xmlns:a16="http://schemas.microsoft.com/office/drawing/2014/main" id="{62EB4BEF-4518-0640-9ED5-F2D3EB1723DB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23998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="" xmlns:a16="http://schemas.microsoft.com/office/drawing/2014/main" id="{8CC03D2F-6526-0543-A4BD-D130A615F649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5058992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="" xmlns:a16="http://schemas.microsoft.com/office/drawing/2014/main" id="{1F3F56E3-5D9E-BE44-8CF0-8FCF5D4FF5D4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7276484" y="1772815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="" xmlns:a16="http://schemas.microsoft.com/office/drawing/2014/main" id="{1328A6DB-B773-3F43-9CC4-4E1026CF90FA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9493986" y="3935963"/>
            <a:ext cx="2073598" cy="2015576"/>
          </a:xfrm>
          <a:solidFill>
            <a:schemeClr val="accent3"/>
          </a:solidFill>
        </p:spPr>
        <p:txBody>
          <a:bodyPr/>
          <a:lstStyle>
            <a:lvl1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87446057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339170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339170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6167688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=""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6167688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1" name="Bildplatzhalter 7">
            <a:extLst>
              <a:ext uri="{FF2B5EF4-FFF2-40B4-BE49-F238E27FC236}">
                <a16:creationId xmlns="" xmlns:a16="http://schemas.microsoft.com/office/drawing/2014/main" id="{F6A49F0C-2A7F-7C48-BD22-05DCBC39A353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8939584" y="1772815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2" name="Bildplatzhalter 7">
            <a:extLst>
              <a:ext uri="{FF2B5EF4-FFF2-40B4-BE49-F238E27FC236}">
                <a16:creationId xmlns="" xmlns:a16="http://schemas.microsoft.com/office/drawing/2014/main" id="{19AFA016-66C4-E948-AE1E-FE909A962228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8939584" y="3935963"/>
            <a:ext cx="2628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4659261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3395992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6168008" y="177281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3395992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7"/>
          </p:nvPr>
        </p:nvSpPr>
        <p:spPr>
          <a:xfrm>
            <a:off x="8940608" y="3933056"/>
            <a:ext cx="2628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8"/>
          </p:nvPr>
        </p:nvSpPr>
        <p:spPr>
          <a:xfrm>
            <a:off x="8940608" y="177281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623392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2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70"/>
          </p:nvPr>
        </p:nvSpPr>
        <p:spPr>
          <a:xfrm>
            <a:off x="6168008" y="3933056"/>
            <a:ext cx="2628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87460594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4320991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4320991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9" name="Bildplatzhalter 7">
            <a:extLst>
              <a:ext uri="{FF2B5EF4-FFF2-40B4-BE49-F238E27FC236}">
                <a16:creationId xmlns="" xmlns:a16="http://schemas.microsoft.com/office/drawing/2014/main" id="{29C1AE75-5B0C-1847-8E79-F2DB0009A712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8017984" y="1772815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70" name="Bildplatzhalter 7">
            <a:extLst>
              <a:ext uri="{FF2B5EF4-FFF2-40B4-BE49-F238E27FC236}">
                <a16:creationId xmlns="" xmlns:a16="http://schemas.microsoft.com/office/drawing/2014/main" id="{852E96C1-6961-0A49-A43E-CAA1FDA1F8CE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8017984" y="3935963"/>
            <a:ext cx="3549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252695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Bilder Kacheln /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3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>
          <a:xfrm>
            <a:off x="4309200" y="1772816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8010000" y="1772816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>
          <a:xfrm>
            <a:off x="4309200" y="3924000"/>
            <a:ext cx="3564000" cy="2016000"/>
          </a:xfrm>
          <a:solidFill>
            <a:schemeClr val="accent5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>
          <a:xfrm>
            <a:off x="8010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9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612000" y="3924000"/>
            <a:ext cx="3564000" cy="2016000"/>
          </a:xfrm>
          <a:solidFill>
            <a:schemeClr val="accent3"/>
          </a:solidFill>
        </p:spPr>
        <p:txBody>
          <a:bodyPr anchor="ctr" anchorCtr="0">
            <a:noAutofit/>
          </a:bodyPr>
          <a:lstStyle>
            <a:lvl1pPr marL="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1pPr>
            <a:lvl2pPr marL="4572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2pPr>
            <a:lvl3pPr marL="914400" indent="0" algn="ctr">
              <a:spcAft>
                <a:spcPts val="600"/>
              </a:spcAft>
              <a:buNone/>
              <a:defRPr b="0" i="0">
                <a:latin typeface="+mj-lt"/>
                <a:cs typeface="Calibri" panose="020F050202020403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837930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er Kacheln /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42" name="Bildplatzhalter 7">
            <a:extLst>
              <a:ext uri="{FF2B5EF4-FFF2-40B4-BE49-F238E27FC236}">
                <a16:creationId xmlns="" xmlns:a16="http://schemas.microsoft.com/office/drawing/2014/main" id="{68B12084-DFA3-944C-83AE-54D6C0981E66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4" name="Bildplatzhalter 7">
            <a:extLst>
              <a:ext uri="{FF2B5EF4-FFF2-40B4-BE49-F238E27FC236}">
                <a16:creationId xmlns="" xmlns:a16="http://schemas.microsoft.com/office/drawing/2014/main" id="{8DA596E4-6365-754F-931F-6949682E6C54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7" name="Bildplatzhalter 7">
            <a:extLst>
              <a:ext uri="{FF2B5EF4-FFF2-40B4-BE49-F238E27FC236}">
                <a16:creationId xmlns="" xmlns:a16="http://schemas.microsoft.com/office/drawing/2014/main" id="{FE4D480F-27B4-E149-92BD-D752A1846BD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67928" y="1772815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8" name="Bildplatzhalter 7">
            <a:extLst>
              <a:ext uri="{FF2B5EF4-FFF2-40B4-BE49-F238E27FC236}">
                <a16:creationId xmlns="" xmlns:a16="http://schemas.microsoft.com/office/drawing/2014/main" id="{DD25C207-7F41-6148-A428-5C0A16E47D6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6167928" y="3935963"/>
            <a:ext cx="54000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916055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4 Bilder Link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Foliennummernplatzhalt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E77D2A24-34A5-412B-944E-AB3F17A2A89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1" name="Datumsplatzhalter 19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12" name="Fußzeilenplatzhalter 20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6" name="Textplatzhalter 11">
            <a:extLst>
              <a:ext uri="{FF2B5EF4-FFF2-40B4-BE49-F238E27FC236}">
                <a16:creationId xmlns="" xmlns:a16="http://schemas.microsoft.com/office/drawing/2014/main" id="{F59E8707-50B1-1C47-95EC-F04EF030FD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71736" y="1773237"/>
            <a:ext cx="6274322" cy="4175779"/>
          </a:xfrm>
        </p:spPr>
        <p:txBody>
          <a:bodyPr/>
          <a:lstStyle>
            <a:lvl1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defRPr b="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spcAft>
                <a:spcPts val="600"/>
              </a:spcAft>
              <a:defRPr>
                <a:latin typeface="+mn-lt"/>
              </a:defRPr>
            </a:lvl4pPr>
            <a:lvl5pPr>
              <a:spcAft>
                <a:spcPts val="600"/>
              </a:spcAft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8" name="Bildplatzhalter 7">
            <a:extLst>
              <a:ext uri="{FF2B5EF4-FFF2-40B4-BE49-F238E27FC236}">
                <a16:creationId xmlns="" xmlns:a16="http://schemas.microsoft.com/office/drawing/2014/main" id="{618ABBE4-2E1D-D945-90D8-9AAF2B1AA18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623998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7" name="Bildplatzhalter 7">
            <a:extLst>
              <a:ext uri="{FF2B5EF4-FFF2-40B4-BE49-F238E27FC236}">
                <a16:creationId xmlns="" xmlns:a16="http://schemas.microsoft.com/office/drawing/2014/main" id="{D3786D7E-FE64-7547-858E-822FE973ABCB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23998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Bildplatzhalter 7">
            <a:extLst>
              <a:ext uri="{FF2B5EF4-FFF2-40B4-BE49-F238E27FC236}">
                <a16:creationId xmlns="" xmlns:a16="http://schemas.microsoft.com/office/drawing/2014/main" id="{B9EC7DBD-53B1-1246-87E1-DC7FB0C5D456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841494" y="1772815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9" name="Bildplatzhalter 7">
            <a:extLst>
              <a:ext uri="{FF2B5EF4-FFF2-40B4-BE49-F238E27FC236}">
                <a16:creationId xmlns="" xmlns:a16="http://schemas.microsoft.com/office/drawing/2014/main" id="{840AB4B6-7D4F-D64B-8488-7E22062CEC5D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2841494" y="3935963"/>
            <a:ext cx="2073600" cy="201599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04046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Bild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AF9E2365-5093-461F-9FD5-7649BF30B4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464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VL - Diagramm 4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46" name="Titel 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3" name="Diagrammplatzhalter 12"/>
          <p:cNvSpPr>
            <a:spLocks noGrp="1"/>
          </p:cNvSpPr>
          <p:nvPr>
            <p:ph type="chart" sz="quarter" idx="16"/>
          </p:nvPr>
        </p:nvSpPr>
        <p:spPr>
          <a:xfrm>
            <a:off x="624417" y="1773238"/>
            <a:ext cx="10943167" cy="4176712"/>
          </a:xfrm>
        </p:spPr>
        <p:txBody>
          <a:bodyPr rtlCol="0">
            <a:normAutofit/>
          </a:bodyPr>
          <a:lstStyle/>
          <a:p>
            <a:pPr lvl="0"/>
            <a:r>
              <a:rPr lang="de-DE" noProof="0" smtClean="0"/>
              <a:t>Diagramm durch Klicken auf Symbol hinzufügen</a:t>
            </a:r>
            <a:endParaRPr lang="de-DE" noProof="0"/>
          </a:p>
        </p:txBody>
      </p:sp>
      <p:sp>
        <p:nvSpPr>
          <p:cNvPr id="5" name="Datumsplatzhalter 46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6" name="Foliennummernplatzhalter 4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B8666014-D1D0-453C-A32F-FF6EF9FE7D4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Fußzeilenplatzhalter 4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545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VL -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26916A5-C008-4D18-8761-779C9AB315F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4" name="Datumsplatzhalter 1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5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6" name="Titel 45">
            <a:extLst>
              <a:ext uri="{FF2B5EF4-FFF2-40B4-BE49-F238E27FC236}">
                <a16:creationId xmlns="" xmlns:a16="http://schemas.microsoft.com/office/drawing/2014/main" id="{B9BED42A-6E90-D542-8822-18F71FD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418" y="549847"/>
            <a:ext cx="8640233" cy="2873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721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1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3.xml"/><Relationship Id="rId16" Type="http://schemas.openxmlformats.org/officeDocument/2006/relationships/slideLayout" Target="../slideLayouts/slideLayout57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10200456" y="6443664"/>
            <a:ext cx="136712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2A49C6E-0286-4D50-B749-05B77C90FBB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2"/>
          </p:nvPr>
        </p:nvSpPr>
        <p:spPr>
          <a:xfrm>
            <a:off x="624418" y="6443664"/>
            <a:ext cx="143913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0" hangingPunct="0">
              <a:def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3"/>
          </p:nvPr>
        </p:nvSpPr>
        <p:spPr>
          <a:xfrm>
            <a:off x="2207568" y="6443664"/>
            <a:ext cx="784887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031" name="Titelplatzhalter 23"/>
          <p:cNvSpPr>
            <a:spLocks noGrp="1"/>
          </p:cNvSpPr>
          <p:nvPr>
            <p:ph type="title"/>
          </p:nvPr>
        </p:nvSpPr>
        <p:spPr bwMode="auto">
          <a:xfrm>
            <a:off x="624418" y="549847"/>
            <a:ext cx="864023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" name="Textplatzhalter 24"/>
          <p:cNvSpPr>
            <a:spLocks noGrp="1"/>
          </p:cNvSpPr>
          <p:nvPr>
            <p:ph type="body" idx="1"/>
          </p:nvPr>
        </p:nvSpPr>
        <p:spPr bwMode="auto">
          <a:xfrm>
            <a:off x="609600" y="1773238"/>
            <a:ext cx="109728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="" xmlns:a16="http://schemas.microsoft.com/office/drawing/2014/main" id="{ADB2D17B-6205-384E-8585-ECA4DCD45E3C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550" y="289761"/>
            <a:ext cx="1060327" cy="49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8" r:id="rId1"/>
    <p:sldLayoutId id="2147485079" r:id="rId2"/>
    <p:sldLayoutId id="2147485080" r:id="rId3"/>
    <p:sldLayoutId id="2147485081" r:id="rId4"/>
    <p:sldLayoutId id="2147485082" r:id="rId5"/>
    <p:sldLayoutId id="2147485089" r:id="rId6"/>
    <p:sldLayoutId id="2147485083" r:id="rId7"/>
    <p:sldLayoutId id="2147485084" r:id="rId8"/>
    <p:sldLayoutId id="2147485085" r:id="rId9"/>
    <p:sldLayoutId id="2147485095" r:id="rId10"/>
    <p:sldLayoutId id="2147485087" r:id="rId11"/>
    <p:sldLayoutId id="2147485091" r:id="rId12"/>
    <p:sldLayoutId id="2147485096" r:id="rId13"/>
    <p:sldLayoutId id="2147485092" r:id="rId14"/>
    <p:sldLayoutId id="2147485093" r:id="rId15"/>
    <p:sldLayoutId id="2147485097" r:id="rId16"/>
    <p:sldLayoutId id="2147485094" r:id="rId17"/>
    <p:sldLayoutId id="2147485161" r:id="rId18"/>
    <p:sldLayoutId id="2147485162" r:id="rId19"/>
    <p:sldLayoutId id="2147485163" r:id="rId20"/>
    <p:sldLayoutId id="2147485176" r:id="rId21"/>
    <p:sldLayoutId id="2147485177" r:id="rId22"/>
    <p:sldLayoutId id="2147485178" r:id="rId23"/>
    <p:sldLayoutId id="2147485179" r:id="rId2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6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5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10200456" y="6443664"/>
            <a:ext cx="136712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2A49C6E-0286-4D50-B749-05B77C90FBB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2"/>
          </p:nvPr>
        </p:nvSpPr>
        <p:spPr>
          <a:xfrm>
            <a:off x="624418" y="6443664"/>
            <a:ext cx="143913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0" hangingPunct="0">
              <a:def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3"/>
          </p:nvPr>
        </p:nvSpPr>
        <p:spPr>
          <a:xfrm>
            <a:off x="2207568" y="6443664"/>
            <a:ext cx="784887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031" name="Titelplatzhalter 23"/>
          <p:cNvSpPr>
            <a:spLocks noGrp="1"/>
          </p:cNvSpPr>
          <p:nvPr>
            <p:ph type="title"/>
          </p:nvPr>
        </p:nvSpPr>
        <p:spPr bwMode="auto">
          <a:xfrm>
            <a:off x="624418" y="549847"/>
            <a:ext cx="864023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" name="Textplatzhalter 24"/>
          <p:cNvSpPr>
            <a:spLocks noGrp="1"/>
          </p:cNvSpPr>
          <p:nvPr>
            <p:ph type="body" idx="1"/>
          </p:nvPr>
        </p:nvSpPr>
        <p:spPr bwMode="auto">
          <a:xfrm>
            <a:off x="609600" y="1773238"/>
            <a:ext cx="109728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496" y="260648"/>
            <a:ext cx="1272574" cy="5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40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99" r:id="rId1"/>
    <p:sldLayoutId id="2147485100" r:id="rId2"/>
    <p:sldLayoutId id="2147485101" r:id="rId3"/>
    <p:sldLayoutId id="2147485102" r:id="rId4"/>
    <p:sldLayoutId id="2147485103" r:id="rId5"/>
    <p:sldLayoutId id="2147485104" r:id="rId6"/>
    <p:sldLayoutId id="2147485105" r:id="rId7"/>
    <p:sldLayoutId id="2147485106" r:id="rId8"/>
    <p:sldLayoutId id="2147485107" r:id="rId9"/>
    <p:sldLayoutId id="2147485108" r:id="rId10"/>
    <p:sldLayoutId id="2147485109" r:id="rId11"/>
    <p:sldLayoutId id="2147485110" r:id="rId12"/>
    <p:sldLayoutId id="2147485111" r:id="rId13"/>
    <p:sldLayoutId id="2147485112" r:id="rId14"/>
    <p:sldLayoutId id="2147485113" r:id="rId15"/>
    <p:sldLayoutId id="2147485114" r:id="rId16"/>
    <p:sldLayoutId id="2147485115" r:id="rId1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6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5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34434" y="1143000"/>
            <a:ext cx="11521017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 sz="2400">
              <a:solidFill>
                <a:srgbClr val="002663"/>
              </a:solidFill>
              <a:latin typeface="Times" charset="0"/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10200456" y="6443664"/>
            <a:ext cx="136712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2A49C6E-0286-4D50-B749-05B77C90FBB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2"/>
          </p:nvPr>
        </p:nvSpPr>
        <p:spPr>
          <a:xfrm>
            <a:off x="624418" y="6443664"/>
            <a:ext cx="143913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0" hangingPunct="0">
              <a:def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de-DE" smtClean="0"/>
              <a:t>October 24, 2019</a:t>
            </a:r>
            <a:endParaRPr lang="de-DE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3"/>
          </p:nvPr>
        </p:nvSpPr>
        <p:spPr>
          <a:xfrm>
            <a:off x="2207568" y="6443664"/>
            <a:ext cx="784887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eaLnBrk="0" hangingPunct="0">
              <a:defRPr sz="10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26th PhD Candidates Workshop | Berlin | International Supply Chain Conference 2019</a:t>
            </a:r>
            <a:endParaRPr lang="de-DE" dirty="0"/>
          </a:p>
        </p:txBody>
      </p:sp>
      <p:sp>
        <p:nvSpPr>
          <p:cNvPr id="1031" name="Titelplatzhalter 23"/>
          <p:cNvSpPr>
            <a:spLocks noGrp="1"/>
          </p:cNvSpPr>
          <p:nvPr>
            <p:ph type="title"/>
          </p:nvPr>
        </p:nvSpPr>
        <p:spPr bwMode="auto">
          <a:xfrm>
            <a:off x="624418" y="549847"/>
            <a:ext cx="864023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" name="Textplatzhalter 24"/>
          <p:cNvSpPr>
            <a:spLocks noGrp="1"/>
          </p:cNvSpPr>
          <p:nvPr>
            <p:ph type="body" idx="1"/>
          </p:nvPr>
        </p:nvSpPr>
        <p:spPr bwMode="auto">
          <a:xfrm>
            <a:off x="609600" y="1773238"/>
            <a:ext cx="109728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368" y="332656"/>
            <a:ext cx="2155701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1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17" r:id="rId1"/>
    <p:sldLayoutId id="2147485118" r:id="rId2"/>
    <p:sldLayoutId id="2147485119" r:id="rId3"/>
    <p:sldLayoutId id="2147485120" r:id="rId4"/>
    <p:sldLayoutId id="2147485121" r:id="rId5"/>
    <p:sldLayoutId id="2147485122" r:id="rId6"/>
    <p:sldLayoutId id="2147485123" r:id="rId7"/>
    <p:sldLayoutId id="2147485124" r:id="rId8"/>
    <p:sldLayoutId id="2147485125" r:id="rId9"/>
    <p:sldLayoutId id="2147485126" r:id="rId10"/>
    <p:sldLayoutId id="2147485127" r:id="rId11"/>
    <p:sldLayoutId id="2147485128" r:id="rId12"/>
    <p:sldLayoutId id="2147485129" r:id="rId13"/>
    <p:sldLayoutId id="2147485130" r:id="rId14"/>
    <p:sldLayoutId id="2147485131" r:id="rId15"/>
    <p:sldLayoutId id="2147485132" r:id="rId16"/>
    <p:sldLayoutId id="2147485133" r:id="rId1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charset="0"/>
        </a:defRPr>
      </a:lvl9pPr>
    </p:titleStyle>
    <p:bodyStyle>
      <a:lvl1pPr marL="342900" indent="-3429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>
          <a:solidFill>
            <a:srgbClr val="342A9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6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rgbClr val="F07300"/>
        </a:buClr>
        <a:buFont typeface="Wingdings" pitchFamily="2" charset="2"/>
        <a:buChar char="§"/>
        <a:defRPr sz="1500">
          <a:solidFill>
            <a:srgbClr val="342A94"/>
          </a:solidFill>
          <a:latin typeface="Verdana" panose="020B0604030504040204" pitchFamily="34" charset="0"/>
          <a:ea typeface="Verdana" pitchFamily="34" charset="0"/>
          <a:cs typeface="Verdana" panose="020B0604030504040204" pitchFamily="34" charset="0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623392" y="1316765"/>
            <a:ext cx="10753195" cy="4612565"/>
          </a:xfrm>
        </p:spPr>
        <p:txBody>
          <a:bodyPr/>
          <a:lstStyle/>
          <a:p>
            <a:r>
              <a:rPr lang="de-DE" dirty="0" smtClean="0"/>
              <a:t>title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thesis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r>
              <a:rPr lang="de-DE" dirty="0" err="1" smtClean="0"/>
              <a:t>supervisor</a:t>
            </a:r>
            <a:endParaRPr lang="de-DE" dirty="0" smtClean="0"/>
          </a:p>
          <a:p>
            <a:endParaRPr lang="de-DE" dirty="0" smtClean="0"/>
          </a:p>
          <a:p>
            <a:pPr marL="3047924" lvl="5" indent="0">
              <a:buNone/>
            </a:pPr>
            <a:r>
              <a:rPr lang="de-DE" dirty="0" smtClean="0"/>
              <a:t>		</a:t>
            </a:r>
          </a:p>
          <a:p>
            <a:pPr marL="3047924" lvl="5" indent="0">
              <a:buNone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name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5FC0CFF2-5FCE-47E9-B91C-281CB36836BE}" type="slidenum">
              <a:rPr lang="de-DE" b="1"/>
              <a:pPr>
                <a:defRPr/>
              </a:pPr>
              <a:t>1</a:t>
            </a:fld>
            <a:endParaRPr lang="de-DE" b="1" dirty="0"/>
          </a:p>
        </p:txBody>
      </p:sp>
      <p:sp>
        <p:nvSpPr>
          <p:cNvPr id="20485" name="Datumsplatzhalter 11"/>
          <p:cNvSpPr>
            <a:spLocks noGrp="1"/>
          </p:cNvSpPr>
          <p:nvPr>
            <p:ph type="dt" sz="half" idx="2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DE" b="1" smtClean="0">
                <a:cs typeface="Arial" charset="0"/>
              </a:rPr>
              <a:t>October 24, 2019</a:t>
            </a:r>
            <a:endParaRPr b="1" dirty="0" smtClean="0">
              <a:cs typeface="Arial" charset="0"/>
            </a:endParaRPr>
          </a:p>
        </p:txBody>
      </p:sp>
      <p:sp>
        <p:nvSpPr>
          <p:cNvPr id="20486" name="Fußzeilenplatzhalter 12"/>
          <p:cNvSpPr>
            <a:spLocks noGrp="1"/>
          </p:cNvSpPr>
          <p:nvPr>
            <p:ph type="ftr" sz="quarter" idx="23"/>
          </p:nvPr>
        </p:nvSpPr>
        <p:spPr bwMode="auto">
          <a:xfrm>
            <a:off x="3333753" y="6443664"/>
            <a:ext cx="5570559" cy="414336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cs typeface="Arial" charset="0"/>
              </a:rPr>
              <a:t>26th PhD Candidates Workshop | Berlin | International Supply Chain Conference 2019</a:t>
            </a:r>
            <a:endParaRPr lang="de-DE" dirty="0" smtClean="0"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1093108" y="4197083"/>
            <a:ext cx="2304256" cy="211223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17" tIns="60958" rIns="121917" bIns="60958" numCol="1" rtlCol="0" anchor="t" anchorCtr="0" compatLnSpc="1">
            <a:prstTxWarp prst="textNoShape">
              <a:avLst/>
            </a:prstTxWarp>
          </a:bodyPr>
          <a:lstStyle/>
          <a:p>
            <a:pPr defTabSz="1219170" eaLnBrk="0" hangingPunct="0"/>
            <a:endParaRPr lang="de-DE" dirty="0">
              <a:latin typeface="Verdan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669172" y="5006978"/>
            <a:ext cx="1152128" cy="492443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de-DE" dirty="0" err="1">
                <a:latin typeface="Verdana" pitchFamily="34" charset="0"/>
              </a:rPr>
              <a:t>photo</a:t>
            </a:r>
            <a:endParaRPr lang="de-DE" dirty="0">
              <a:latin typeface="Verdan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623392" y="1316765"/>
            <a:ext cx="10753195" cy="4992555"/>
          </a:xfrm>
        </p:spPr>
        <p:txBody>
          <a:bodyPr/>
          <a:lstStyle/>
          <a:p>
            <a:r>
              <a:rPr lang="en-GB" dirty="0" smtClean="0"/>
              <a:t>title of your thesis /progress (early/in the middle/final stages)</a:t>
            </a:r>
          </a:p>
          <a:p>
            <a:endParaRPr lang="de-DE" dirty="0" smtClean="0"/>
          </a:p>
          <a:p>
            <a:endParaRPr lang="de-DE" dirty="0"/>
          </a:p>
          <a:p>
            <a:r>
              <a:rPr lang="de-DE" dirty="0" err="1"/>
              <a:t>expected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?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open </a:t>
            </a:r>
            <a:r>
              <a:rPr lang="de-DE" dirty="0" err="1" smtClean="0"/>
              <a:t>issues</a:t>
            </a:r>
            <a:r>
              <a:rPr lang="de-DE" dirty="0" smtClean="0"/>
              <a:t>?</a:t>
            </a:r>
            <a:endParaRPr lang="de-DE" dirty="0"/>
          </a:p>
          <a:p>
            <a:pPr marL="3047924" lvl="5" indent="0">
              <a:buNone/>
            </a:pPr>
            <a:r>
              <a:rPr lang="de-DE" sz="2400" dirty="0">
                <a:latin typeface="+mn-lt"/>
                <a:ea typeface="+mn-ea"/>
                <a:cs typeface="+mn-cs"/>
              </a:rPr>
              <a:t>		</a:t>
            </a:r>
          </a:p>
          <a:p>
            <a:pPr marL="3047924" lvl="5" indent="0">
              <a:buNone/>
            </a:pPr>
            <a:endParaRPr lang="de-DE" sz="24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name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5FC0CFF2-5FCE-47E9-B91C-281CB36836BE}" type="slidenum">
              <a:rPr lang="de-DE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20485" name="Datumsplatzhalter 11"/>
          <p:cNvSpPr>
            <a:spLocks noGrp="1"/>
          </p:cNvSpPr>
          <p:nvPr>
            <p:ph type="dt" sz="half" idx="2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DE" smtClean="0">
                <a:cs typeface="Arial" charset="0"/>
              </a:rPr>
              <a:t>October 24, 2019</a:t>
            </a:r>
            <a:endParaRPr dirty="0" smtClean="0">
              <a:cs typeface="Arial" charset="0"/>
            </a:endParaRPr>
          </a:p>
        </p:txBody>
      </p:sp>
      <p:sp>
        <p:nvSpPr>
          <p:cNvPr id="20486" name="Fußzeilenplatzhalter 12"/>
          <p:cNvSpPr>
            <a:spLocks noGrp="1"/>
          </p:cNvSpPr>
          <p:nvPr>
            <p:ph type="ftr" sz="quarter" idx="23"/>
          </p:nvPr>
        </p:nvSpPr>
        <p:spPr bwMode="auto">
          <a:xfrm>
            <a:off x="3023660" y="6443664"/>
            <a:ext cx="5834593" cy="414336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cs typeface="Arial" charset="0"/>
              </a:rPr>
              <a:t>26th PhD Candidates Workshop | Berlin | International Supply Chain Conference 2019</a:t>
            </a:r>
            <a:endParaRPr lang="de-DE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8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VL 2019">
      <a:dk1>
        <a:srgbClr val="342A94"/>
      </a:dk1>
      <a:lt1>
        <a:srgbClr val="FFFFFF"/>
      </a:lt1>
      <a:dk2>
        <a:srgbClr val="342A94"/>
      </a:dk2>
      <a:lt2>
        <a:srgbClr val="FFFFFF"/>
      </a:lt2>
      <a:accent1>
        <a:srgbClr val="FFFFFF"/>
      </a:accent1>
      <a:accent2>
        <a:srgbClr val="F07300"/>
      </a:accent2>
      <a:accent3>
        <a:srgbClr val="9F9F96"/>
      </a:accent3>
      <a:accent4>
        <a:srgbClr val="A58C64"/>
      </a:accent4>
      <a:accent5>
        <a:srgbClr val="64C3C8"/>
      </a:accent5>
      <a:accent6>
        <a:srgbClr val="823C28"/>
      </a:accent6>
      <a:hlink>
        <a:srgbClr val="342A94"/>
      </a:hlink>
      <a:folHlink>
        <a:srgbClr val="F07300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>
            <a:latin typeface="Verdana" pitchFamily="34" charset="0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Blank.potx" id="{39DC259A-52E1-4DBC-BD7A-2B775B211400}" vid="{F997FD59-894E-4DD7-8FBB-2CA6022743F3}"/>
    </a:ext>
  </a:extLst>
</a:theme>
</file>

<file path=ppt/theme/theme2.xml><?xml version="1.0" encoding="utf-8"?>
<a:theme xmlns:a="http://schemas.openxmlformats.org/drawingml/2006/main" name="DAV">
  <a:themeElements>
    <a:clrScheme name="BVL 2019">
      <a:dk1>
        <a:srgbClr val="342A94"/>
      </a:dk1>
      <a:lt1>
        <a:srgbClr val="FFFFFF"/>
      </a:lt1>
      <a:dk2>
        <a:srgbClr val="342A94"/>
      </a:dk2>
      <a:lt2>
        <a:srgbClr val="FFFFFF"/>
      </a:lt2>
      <a:accent1>
        <a:srgbClr val="FFFFFF"/>
      </a:accent1>
      <a:accent2>
        <a:srgbClr val="F07300"/>
      </a:accent2>
      <a:accent3>
        <a:srgbClr val="9F9F96"/>
      </a:accent3>
      <a:accent4>
        <a:srgbClr val="A58C64"/>
      </a:accent4>
      <a:accent5>
        <a:srgbClr val="64C3C8"/>
      </a:accent5>
      <a:accent6>
        <a:srgbClr val="823C28"/>
      </a:accent6>
      <a:hlink>
        <a:srgbClr val="342A94"/>
      </a:hlink>
      <a:folHlink>
        <a:srgbClr val="F07300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>
            <a:latin typeface="Verdana" pitchFamily="34" charset="0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Blank.potx" id="{39DC259A-52E1-4DBC-BD7A-2B775B211400}" vid="{D854878C-BD9C-4958-9FA4-45824B5E8425}"/>
    </a:ext>
  </a:extLst>
</a:theme>
</file>

<file path=ppt/theme/theme3.xml><?xml version="1.0" encoding="utf-8"?>
<a:theme xmlns:a="http://schemas.openxmlformats.org/drawingml/2006/main" name="1_DAV">
  <a:themeElements>
    <a:clrScheme name="BVL 2019">
      <a:dk1>
        <a:srgbClr val="342A94"/>
      </a:dk1>
      <a:lt1>
        <a:srgbClr val="FFFFFF"/>
      </a:lt1>
      <a:dk2>
        <a:srgbClr val="342A94"/>
      </a:dk2>
      <a:lt2>
        <a:srgbClr val="FFFFFF"/>
      </a:lt2>
      <a:accent1>
        <a:srgbClr val="FFFFFF"/>
      </a:accent1>
      <a:accent2>
        <a:srgbClr val="F07300"/>
      </a:accent2>
      <a:accent3>
        <a:srgbClr val="9F9F96"/>
      </a:accent3>
      <a:accent4>
        <a:srgbClr val="A58C64"/>
      </a:accent4>
      <a:accent5>
        <a:srgbClr val="64C3C8"/>
      </a:accent5>
      <a:accent6>
        <a:srgbClr val="823C28"/>
      </a:accent6>
      <a:hlink>
        <a:srgbClr val="342A94"/>
      </a:hlink>
      <a:folHlink>
        <a:srgbClr val="F07300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>
            <a:latin typeface="Verdana" pitchFamily="34" charset="0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Blank.potx" id="{39DC259A-52E1-4DBC-BD7A-2B775B211400}" vid="{1B9E8BD5-BBE9-43A4-9E65-E98F3E0F29E1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V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V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64</Words>
  <Application>Microsoft Office PowerPoint</Application>
  <PresentationFormat>Benutzerdefiniert</PresentationFormat>
  <Paragraphs>25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Blank</vt:lpstr>
      <vt:lpstr>DAV</vt:lpstr>
      <vt:lpstr>1_DAV</vt:lpstr>
      <vt:lpstr>your name</vt:lpstr>
      <vt:lpstr>your name</vt:lpstr>
    </vt:vector>
  </TitlesOfParts>
  <Company>BVL Campus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</dc:title>
  <dc:creator>Großkopf-Nehls, Susanne</dc:creator>
  <cp:lastModifiedBy>Großkopf-Nehls, Susanne</cp:lastModifiedBy>
  <cp:revision>6</cp:revision>
  <dcterms:created xsi:type="dcterms:W3CDTF">2019-04-05T08:43:29Z</dcterms:created>
  <dcterms:modified xsi:type="dcterms:W3CDTF">2019-04-05T08:55:06Z</dcterms:modified>
</cp:coreProperties>
</file>